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0223500" cy="18288000"/>
  <p:notesSz cx="6858000" cy="9144000"/>
  <p:defaultTextStyle>
    <a:defPPr>
      <a:defRPr lang="es-ES"/>
    </a:defPPr>
    <a:lvl1pPr marL="0" algn="l" defTabSz="1163665" rtl="0" eaLnBrk="1" latinLnBrk="0" hangingPunct="1">
      <a:defRPr sz="2291" kern="1200">
        <a:solidFill>
          <a:schemeClr val="tx1"/>
        </a:solidFill>
        <a:latin typeface="+mn-lt"/>
        <a:ea typeface="+mn-ea"/>
        <a:cs typeface="+mn-cs"/>
      </a:defRPr>
    </a:lvl1pPr>
    <a:lvl2pPr marL="581833" algn="l" defTabSz="1163665" rtl="0" eaLnBrk="1" latinLnBrk="0" hangingPunct="1">
      <a:defRPr sz="2291" kern="1200">
        <a:solidFill>
          <a:schemeClr val="tx1"/>
        </a:solidFill>
        <a:latin typeface="+mn-lt"/>
        <a:ea typeface="+mn-ea"/>
        <a:cs typeface="+mn-cs"/>
      </a:defRPr>
    </a:lvl2pPr>
    <a:lvl3pPr marL="1163665" algn="l" defTabSz="1163665" rtl="0" eaLnBrk="1" latinLnBrk="0" hangingPunct="1">
      <a:defRPr sz="2291" kern="1200">
        <a:solidFill>
          <a:schemeClr val="tx1"/>
        </a:solidFill>
        <a:latin typeface="+mn-lt"/>
        <a:ea typeface="+mn-ea"/>
        <a:cs typeface="+mn-cs"/>
      </a:defRPr>
    </a:lvl3pPr>
    <a:lvl4pPr marL="1745498" algn="l" defTabSz="1163665" rtl="0" eaLnBrk="1" latinLnBrk="0" hangingPunct="1">
      <a:defRPr sz="2291" kern="1200">
        <a:solidFill>
          <a:schemeClr val="tx1"/>
        </a:solidFill>
        <a:latin typeface="+mn-lt"/>
        <a:ea typeface="+mn-ea"/>
        <a:cs typeface="+mn-cs"/>
      </a:defRPr>
    </a:lvl4pPr>
    <a:lvl5pPr marL="2327331" algn="l" defTabSz="1163665" rtl="0" eaLnBrk="1" latinLnBrk="0" hangingPunct="1">
      <a:defRPr sz="2291" kern="1200">
        <a:solidFill>
          <a:schemeClr val="tx1"/>
        </a:solidFill>
        <a:latin typeface="+mn-lt"/>
        <a:ea typeface="+mn-ea"/>
        <a:cs typeface="+mn-cs"/>
      </a:defRPr>
    </a:lvl5pPr>
    <a:lvl6pPr marL="2909164" algn="l" defTabSz="1163665" rtl="0" eaLnBrk="1" latinLnBrk="0" hangingPunct="1">
      <a:defRPr sz="2291" kern="1200">
        <a:solidFill>
          <a:schemeClr val="tx1"/>
        </a:solidFill>
        <a:latin typeface="+mn-lt"/>
        <a:ea typeface="+mn-ea"/>
        <a:cs typeface="+mn-cs"/>
      </a:defRPr>
    </a:lvl6pPr>
    <a:lvl7pPr marL="3490996" algn="l" defTabSz="1163665" rtl="0" eaLnBrk="1" latinLnBrk="0" hangingPunct="1">
      <a:defRPr sz="2291" kern="1200">
        <a:solidFill>
          <a:schemeClr val="tx1"/>
        </a:solidFill>
        <a:latin typeface="+mn-lt"/>
        <a:ea typeface="+mn-ea"/>
        <a:cs typeface="+mn-cs"/>
      </a:defRPr>
    </a:lvl7pPr>
    <a:lvl8pPr marL="4072829" algn="l" defTabSz="1163665" rtl="0" eaLnBrk="1" latinLnBrk="0" hangingPunct="1">
      <a:defRPr sz="2291" kern="1200">
        <a:solidFill>
          <a:schemeClr val="tx1"/>
        </a:solidFill>
        <a:latin typeface="+mn-lt"/>
        <a:ea typeface="+mn-ea"/>
        <a:cs typeface="+mn-cs"/>
      </a:defRPr>
    </a:lvl8pPr>
    <a:lvl9pPr marL="4654662" algn="l" defTabSz="1163665" rtl="0" eaLnBrk="1" latinLnBrk="0" hangingPunct="1">
      <a:defRPr sz="2291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3" autoAdjust="0"/>
    <p:restoredTop sz="94660"/>
  </p:normalViewPr>
  <p:slideViewPr>
    <p:cSldViewPr snapToGrid="0">
      <p:cViewPr varScale="1">
        <p:scale>
          <a:sx n="42" d="100"/>
          <a:sy n="42" d="100"/>
        </p:scale>
        <p:origin x="312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/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5495" y="16768126"/>
            <a:ext cx="1516441" cy="1447800"/>
          </a:xfrm>
          <a:prstGeom prst="rect">
            <a:avLst/>
          </a:prstGeom>
          <a:noFill/>
        </p:spPr>
      </p:pic>
      <p:pic>
        <p:nvPicPr>
          <p:cNvPr id="4" name="image4.png"/>
          <p:cNvPicPr/>
          <p:nvPr userDrawn="1"/>
        </p:nvPicPr>
        <p:blipFill>
          <a:blip r:embed="rId3"/>
          <a:srcRect/>
          <a:stretch>
            <a:fillRect/>
          </a:stretch>
        </p:blipFill>
        <p:spPr>
          <a:xfrm>
            <a:off x="4775285" y="17147308"/>
            <a:ext cx="2040890" cy="874395"/>
          </a:xfrm>
          <a:prstGeom prst="rect">
            <a:avLst/>
          </a:prstGeom>
          <a:ln/>
        </p:spPr>
      </p:pic>
      <p:pic>
        <p:nvPicPr>
          <p:cNvPr id="5" name="image3.png"/>
          <p:cNvPicPr/>
          <p:nvPr userDrawn="1"/>
        </p:nvPicPr>
        <p:blipFill>
          <a:blip r:embed="rId4"/>
          <a:srcRect/>
          <a:stretch>
            <a:fillRect/>
          </a:stretch>
        </p:blipFill>
        <p:spPr>
          <a:xfrm>
            <a:off x="7760660" y="17246281"/>
            <a:ext cx="1838960" cy="728345"/>
          </a:xfrm>
          <a:prstGeom prst="rect">
            <a:avLst/>
          </a:prstGeom>
          <a:ln/>
        </p:spPr>
      </p:pic>
    </p:spTree>
    <p:extLst>
      <p:ext uri="{BB962C8B-B14F-4D97-AF65-F5344CB8AC3E}">
        <p14:creationId xmlns:p14="http://schemas.microsoft.com/office/powerpoint/2010/main" val="7544271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98585" y="1"/>
            <a:ext cx="3244267" cy="3235242"/>
          </a:xfrm>
          <a:prstGeom prst="rect">
            <a:avLst/>
          </a:prstGeom>
        </p:spPr>
      </p:pic>
      <p:pic>
        <p:nvPicPr>
          <p:cNvPr id="4" name="Imagen 3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419088" y="16533774"/>
            <a:ext cx="9603263" cy="1754226"/>
          </a:xfrm>
          <a:prstGeom prst="rect">
            <a:avLst/>
          </a:prstGeom>
        </p:spPr>
      </p:pic>
      <p:sp>
        <p:nvSpPr>
          <p:cNvPr id="5" name="Rectángulo 4">
            <a:extLst>
              <a:ext uri="{FF2B5EF4-FFF2-40B4-BE49-F238E27FC236}">
                <a16:creationId xmlns:a16="http://schemas.microsoft.com/office/drawing/2014/main" id="{E7434BCD-28E6-41BE-8B0B-92F0A9CCD3B9}"/>
              </a:ext>
            </a:extLst>
          </p:cNvPr>
          <p:cNvSpPr/>
          <p:nvPr userDrawn="1"/>
        </p:nvSpPr>
        <p:spPr>
          <a:xfrm>
            <a:off x="217939" y="3235243"/>
            <a:ext cx="9804412" cy="1358079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ES"/>
            </a:defPPr>
            <a:lvl1pPr marL="0" algn="l" defTabSz="1163665" rtl="0" eaLnBrk="1" latinLnBrk="0" hangingPunct="1">
              <a:defRPr sz="229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581833" algn="l" defTabSz="1163665" rtl="0" eaLnBrk="1" latinLnBrk="0" hangingPunct="1">
              <a:defRPr sz="229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63665" algn="l" defTabSz="1163665" rtl="0" eaLnBrk="1" latinLnBrk="0" hangingPunct="1">
              <a:defRPr sz="229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745498" algn="l" defTabSz="1163665" rtl="0" eaLnBrk="1" latinLnBrk="0" hangingPunct="1">
              <a:defRPr sz="229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327331" algn="l" defTabSz="1163665" rtl="0" eaLnBrk="1" latinLnBrk="0" hangingPunct="1">
              <a:defRPr sz="229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909164" algn="l" defTabSz="1163665" rtl="0" eaLnBrk="1" latinLnBrk="0" hangingPunct="1">
              <a:defRPr sz="229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3490996" algn="l" defTabSz="1163665" rtl="0" eaLnBrk="1" latinLnBrk="0" hangingPunct="1">
              <a:defRPr sz="229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4072829" algn="l" defTabSz="1163665" rtl="0" eaLnBrk="1" latinLnBrk="0" hangingPunct="1">
              <a:defRPr sz="229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4654662" algn="l" defTabSz="1163665" rtl="0" eaLnBrk="1" latinLnBrk="0" hangingPunct="1">
              <a:defRPr sz="229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79942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1817648" rtl="0" eaLnBrk="1" latinLnBrk="0" hangingPunct="1">
        <a:lnSpc>
          <a:spcPct val="90000"/>
        </a:lnSpc>
        <a:spcBef>
          <a:spcPct val="0"/>
        </a:spcBef>
        <a:buNone/>
        <a:defRPr sz="874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4413" indent="-454413" algn="l" defTabSz="1817648" rtl="0" eaLnBrk="1" latinLnBrk="0" hangingPunct="1">
        <a:lnSpc>
          <a:spcPct val="90000"/>
        </a:lnSpc>
        <a:spcBef>
          <a:spcPts val="1988"/>
        </a:spcBef>
        <a:buFont typeface="Arial" panose="020B0604020202020204" pitchFamily="34" charset="0"/>
        <a:buChar char="•"/>
        <a:defRPr sz="5566" kern="1200">
          <a:solidFill>
            <a:schemeClr val="tx1"/>
          </a:solidFill>
          <a:latin typeface="+mn-lt"/>
          <a:ea typeface="+mn-ea"/>
          <a:cs typeface="+mn-cs"/>
        </a:defRPr>
      </a:lvl1pPr>
      <a:lvl2pPr marL="1363237" indent="-454413" algn="l" defTabSz="1817648" rtl="0" eaLnBrk="1" latinLnBrk="0" hangingPunct="1">
        <a:lnSpc>
          <a:spcPct val="90000"/>
        </a:lnSpc>
        <a:spcBef>
          <a:spcPts val="993"/>
        </a:spcBef>
        <a:buFont typeface="Arial" panose="020B0604020202020204" pitchFamily="34" charset="0"/>
        <a:buChar char="•"/>
        <a:defRPr sz="4770" kern="1200">
          <a:solidFill>
            <a:schemeClr val="tx1"/>
          </a:solidFill>
          <a:latin typeface="+mn-lt"/>
          <a:ea typeface="+mn-ea"/>
          <a:cs typeface="+mn-cs"/>
        </a:defRPr>
      </a:lvl2pPr>
      <a:lvl3pPr marL="2272061" indent="-454413" algn="l" defTabSz="1817648" rtl="0" eaLnBrk="1" latinLnBrk="0" hangingPunct="1">
        <a:lnSpc>
          <a:spcPct val="90000"/>
        </a:lnSpc>
        <a:spcBef>
          <a:spcPts val="993"/>
        </a:spcBef>
        <a:buFont typeface="Arial" panose="020B0604020202020204" pitchFamily="34" charset="0"/>
        <a:buChar char="•"/>
        <a:defRPr sz="3975" kern="1200">
          <a:solidFill>
            <a:schemeClr val="tx1"/>
          </a:solidFill>
          <a:latin typeface="+mn-lt"/>
          <a:ea typeface="+mn-ea"/>
          <a:cs typeface="+mn-cs"/>
        </a:defRPr>
      </a:lvl3pPr>
      <a:lvl4pPr marL="3180884" indent="-454413" algn="l" defTabSz="1817648" rtl="0" eaLnBrk="1" latinLnBrk="0" hangingPunct="1">
        <a:lnSpc>
          <a:spcPct val="90000"/>
        </a:lnSpc>
        <a:spcBef>
          <a:spcPts val="993"/>
        </a:spcBef>
        <a:buFont typeface="Arial" panose="020B0604020202020204" pitchFamily="34" charset="0"/>
        <a:buChar char="•"/>
        <a:defRPr sz="3578" kern="1200">
          <a:solidFill>
            <a:schemeClr val="tx1"/>
          </a:solidFill>
          <a:latin typeface="+mn-lt"/>
          <a:ea typeface="+mn-ea"/>
          <a:cs typeface="+mn-cs"/>
        </a:defRPr>
      </a:lvl4pPr>
      <a:lvl5pPr marL="4089709" indent="-454413" algn="l" defTabSz="1817648" rtl="0" eaLnBrk="1" latinLnBrk="0" hangingPunct="1">
        <a:lnSpc>
          <a:spcPct val="90000"/>
        </a:lnSpc>
        <a:spcBef>
          <a:spcPts val="993"/>
        </a:spcBef>
        <a:buFont typeface="Arial" panose="020B0604020202020204" pitchFamily="34" charset="0"/>
        <a:buChar char="•"/>
        <a:defRPr sz="3578" kern="1200">
          <a:solidFill>
            <a:schemeClr val="tx1"/>
          </a:solidFill>
          <a:latin typeface="+mn-lt"/>
          <a:ea typeface="+mn-ea"/>
          <a:cs typeface="+mn-cs"/>
        </a:defRPr>
      </a:lvl5pPr>
      <a:lvl6pPr marL="4998534" indent="-454413" algn="l" defTabSz="1817648" rtl="0" eaLnBrk="1" latinLnBrk="0" hangingPunct="1">
        <a:lnSpc>
          <a:spcPct val="90000"/>
        </a:lnSpc>
        <a:spcBef>
          <a:spcPts val="993"/>
        </a:spcBef>
        <a:buFont typeface="Arial" panose="020B0604020202020204" pitchFamily="34" charset="0"/>
        <a:buChar char="•"/>
        <a:defRPr sz="3578" kern="1200">
          <a:solidFill>
            <a:schemeClr val="tx1"/>
          </a:solidFill>
          <a:latin typeface="+mn-lt"/>
          <a:ea typeface="+mn-ea"/>
          <a:cs typeface="+mn-cs"/>
        </a:defRPr>
      </a:lvl6pPr>
      <a:lvl7pPr marL="5907358" indent="-454413" algn="l" defTabSz="1817648" rtl="0" eaLnBrk="1" latinLnBrk="0" hangingPunct="1">
        <a:lnSpc>
          <a:spcPct val="90000"/>
        </a:lnSpc>
        <a:spcBef>
          <a:spcPts val="993"/>
        </a:spcBef>
        <a:buFont typeface="Arial" panose="020B0604020202020204" pitchFamily="34" charset="0"/>
        <a:buChar char="•"/>
        <a:defRPr sz="3578" kern="1200">
          <a:solidFill>
            <a:schemeClr val="tx1"/>
          </a:solidFill>
          <a:latin typeface="+mn-lt"/>
          <a:ea typeface="+mn-ea"/>
          <a:cs typeface="+mn-cs"/>
        </a:defRPr>
      </a:lvl7pPr>
      <a:lvl8pPr marL="6816183" indent="-454413" algn="l" defTabSz="1817648" rtl="0" eaLnBrk="1" latinLnBrk="0" hangingPunct="1">
        <a:lnSpc>
          <a:spcPct val="90000"/>
        </a:lnSpc>
        <a:spcBef>
          <a:spcPts val="993"/>
        </a:spcBef>
        <a:buFont typeface="Arial" panose="020B0604020202020204" pitchFamily="34" charset="0"/>
        <a:buChar char="•"/>
        <a:defRPr sz="3578" kern="1200">
          <a:solidFill>
            <a:schemeClr val="tx1"/>
          </a:solidFill>
          <a:latin typeface="+mn-lt"/>
          <a:ea typeface="+mn-ea"/>
          <a:cs typeface="+mn-cs"/>
        </a:defRPr>
      </a:lvl8pPr>
      <a:lvl9pPr marL="7725008" indent="-454413" algn="l" defTabSz="1817648" rtl="0" eaLnBrk="1" latinLnBrk="0" hangingPunct="1">
        <a:lnSpc>
          <a:spcPct val="90000"/>
        </a:lnSpc>
        <a:spcBef>
          <a:spcPts val="993"/>
        </a:spcBef>
        <a:buFont typeface="Arial" panose="020B0604020202020204" pitchFamily="34" charset="0"/>
        <a:buChar char="•"/>
        <a:defRPr sz="357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1817648" rtl="0" eaLnBrk="1" latinLnBrk="0" hangingPunct="1">
        <a:defRPr sz="3578" kern="1200">
          <a:solidFill>
            <a:schemeClr val="tx1"/>
          </a:solidFill>
          <a:latin typeface="+mn-lt"/>
          <a:ea typeface="+mn-ea"/>
          <a:cs typeface="+mn-cs"/>
        </a:defRPr>
      </a:lvl1pPr>
      <a:lvl2pPr marL="908824" algn="l" defTabSz="1817648" rtl="0" eaLnBrk="1" latinLnBrk="0" hangingPunct="1">
        <a:defRPr sz="3578" kern="1200">
          <a:solidFill>
            <a:schemeClr val="tx1"/>
          </a:solidFill>
          <a:latin typeface="+mn-lt"/>
          <a:ea typeface="+mn-ea"/>
          <a:cs typeface="+mn-cs"/>
        </a:defRPr>
      </a:lvl2pPr>
      <a:lvl3pPr marL="1817648" algn="l" defTabSz="1817648" rtl="0" eaLnBrk="1" latinLnBrk="0" hangingPunct="1">
        <a:defRPr sz="3578" kern="1200">
          <a:solidFill>
            <a:schemeClr val="tx1"/>
          </a:solidFill>
          <a:latin typeface="+mn-lt"/>
          <a:ea typeface="+mn-ea"/>
          <a:cs typeface="+mn-cs"/>
        </a:defRPr>
      </a:lvl3pPr>
      <a:lvl4pPr marL="2726474" algn="l" defTabSz="1817648" rtl="0" eaLnBrk="1" latinLnBrk="0" hangingPunct="1">
        <a:defRPr sz="3578" kern="1200">
          <a:solidFill>
            <a:schemeClr val="tx1"/>
          </a:solidFill>
          <a:latin typeface="+mn-lt"/>
          <a:ea typeface="+mn-ea"/>
          <a:cs typeface="+mn-cs"/>
        </a:defRPr>
      </a:lvl4pPr>
      <a:lvl5pPr marL="3635297" algn="l" defTabSz="1817648" rtl="0" eaLnBrk="1" latinLnBrk="0" hangingPunct="1">
        <a:defRPr sz="3578" kern="1200">
          <a:solidFill>
            <a:schemeClr val="tx1"/>
          </a:solidFill>
          <a:latin typeface="+mn-lt"/>
          <a:ea typeface="+mn-ea"/>
          <a:cs typeface="+mn-cs"/>
        </a:defRPr>
      </a:lvl5pPr>
      <a:lvl6pPr marL="4544121" algn="l" defTabSz="1817648" rtl="0" eaLnBrk="1" latinLnBrk="0" hangingPunct="1">
        <a:defRPr sz="3578" kern="1200">
          <a:solidFill>
            <a:schemeClr val="tx1"/>
          </a:solidFill>
          <a:latin typeface="+mn-lt"/>
          <a:ea typeface="+mn-ea"/>
          <a:cs typeface="+mn-cs"/>
        </a:defRPr>
      </a:lvl6pPr>
      <a:lvl7pPr marL="5452946" algn="l" defTabSz="1817648" rtl="0" eaLnBrk="1" latinLnBrk="0" hangingPunct="1">
        <a:defRPr sz="3578" kern="1200">
          <a:solidFill>
            <a:schemeClr val="tx1"/>
          </a:solidFill>
          <a:latin typeface="+mn-lt"/>
          <a:ea typeface="+mn-ea"/>
          <a:cs typeface="+mn-cs"/>
        </a:defRPr>
      </a:lvl7pPr>
      <a:lvl8pPr marL="6361771" algn="l" defTabSz="1817648" rtl="0" eaLnBrk="1" latinLnBrk="0" hangingPunct="1">
        <a:defRPr sz="3578" kern="1200">
          <a:solidFill>
            <a:schemeClr val="tx1"/>
          </a:solidFill>
          <a:latin typeface="+mn-lt"/>
          <a:ea typeface="+mn-ea"/>
          <a:cs typeface="+mn-cs"/>
        </a:defRPr>
      </a:lvl8pPr>
      <a:lvl9pPr marL="7270595" algn="l" defTabSz="1817648" rtl="0" eaLnBrk="1" latinLnBrk="0" hangingPunct="1">
        <a:defRPr sz="357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BEA6D1F5-40B4-4B53-AAF7-C1C6412679A4}"/>
              </a:ext>
            </a:extLst>
          </p:cNvPr>
          <p:cNvSpPr txBox="1"/>
          <p:nvPr/>
        </p:nvSpPr>
        <p:spPr>
          <a:xfrm>
            <a:off x="9489970" y="30145"/>
            <a:ext cx="73353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400" b="1" dirty="0">
                <a:solidFill>
                  <a:schemeClr val="bg1"/>
                </a:solidFill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418900909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1</Words>
  <Application>Microsoft Office PowerPoint</Application>
  <PresentationFormat>Personalizado</PresentationFormat>
  <Paragraphs>1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4" baseType="lpstr">
      <vt:lpstr>Arial</vt:lpstr>
      <vt:lpstr>Calibri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VEREDA SANCHEZ,WENCESLAO</dc:creator>
  <cp:lastModifiedBy>Maribel Ruiz</cp:lastModifiedBy>
  <cp:revision>17</cp:revision>
  <dcterms:created xsi:type="dcterms:W3CDTF">2021-11-09T07:02:17Z</dcterms:created>
  <dcterms:modified xsi:type="dcterms:W3CDTF">2022-10-17T11:37:58Z</dcterms:modified>
</cp:coreProperties>
</file>