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223500" cy="18288000"/>
  <p:notesSz cx="6858000" cy="9144000"/>
  <p:defaultTextStyle>
    <a:defPPr>
      <a:defRPr lang="es-ES"/>
    </a:defPPr>
    <a:lvl1pPr marL="0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1pPr>
    <a:lvl2pPr marL="581833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2pPr>
    <a:lvl3pPr marL="1163665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3pPr>
    <a:lvl4pPr marL="1745498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4pPr>
    <a:lvl5pPr marL="2327331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5pPr>
    <a:lvl6pPr marL="2909164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6pPr>
    <a:lvl7pPr marL="3490996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7pPr>
    <a:lvl8pPr marL="4072829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8pPr>
    <a:lvl9pPr marL="4654662" algn="l" defTabSz="1163665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42" d="100"/>
          <a:sy n="42" d="100"/>
        </p:scale>
        <p:origin x="3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5" y="16768126"/>
            <a:ext cx="1516441" cy="1447800"/>
          </a:xfrm>
          <a:prstGeom prst="rect">
            <a:avLst/>
          </a:prstGeom>
          <a:noFill/>
        </p:spPr>
      </p:pic>
      <p:pic>
        <p:nvPicPr>
          <p:cNvPr id="4" name="image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4775285" y="17147308"/>
            <a:ext cx="2040890" cy="874395"/>
          </a:xfrm>
          <a:prstGeom prst="rect">
            <a:avLst/>
          </a:prstGeom>
          <a:ln/>
        </p:spPr>
      </p:pic>
      <p:pic>
        <p:nvPicPr>
          <p:cNvPr id="5" name="image3.png"/>
          <p:cNvPicPr/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7760660" y="17246281"/>
            <a:ext cx="1838960" cy="72834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5442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585" y="1"/>
            <a:ext cx="3244267" cy="323524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9088" y="16533774"/>
            <a:ext cx="9603263" cy="1754226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7434BCD-28E6-41BE-8B0B-92F0A9CCD3B9}"/>
              </a:ext>
            </a:extLst>
          </p:cNvPr>
          <p:cNvSpPr/>
          <p:nvPr userDrawn="1"/>
        </p:nvSpPr>
        <p:spPr>
          <a:xfrm>
            <a:off x="217939" y="3235243"/>
            <a:ext cx="9804412" cy="135807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marL="0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81833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63665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745498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327331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909164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490996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072829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654662" algn="l" defTabSz="1163665" rtl="0" eaLnBrk="1" latinLnBrk="0" hangingPunct="1">
              <a:defRPr sz="229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9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817648" rtl="0" eaLnBrk="1" latinLnBrk="0" hangingPunct="1">
        <a:lnSpc>
          <a:spcPct val="90000"/>
        </a:lnSpc>
        <a:spcBef>
          <a:spcPct val="0"/>
        </a:spcBef>
        <a:buNone/>
        <a:defRPr sz="87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4413" indent="-454413" algn="l" defTabSz="1817648" rtl="0" eaLnBrk="1" latinLnBrk="0" hangingPunct="1">
        <a:lnSpc>
          <a:spcPct val="90000"/>
        </a:lnSpc>
        <a:spcBef>
          <a:spcPts val="1988"/>
        </a:spcBef>
        <a:buFont typeface="Arial" panose="020B0604020202020204" pitchFamily="34" charset="0"/>
        <a:buChar char="•"/>
        <a:defRPr sz="5566" kern="1200">
          <a:solidFill>
            <a:schemeClr val="tx1"/>
          </a:solidFill>
          <a:latin typeface="+mn-lt"/>
          <a:ea typeface="+mn-ea"/>
          <a:cs typeface="+mn-cs"/>
        </a:defRPr>
      </a:lvl1pPr>
      <a:lvl2pPr marL="1363237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4770" kern="1200">
          <a:solidFill>
            <a:schemeClr val="tx1"/>
          </a:solidFill>
          <a:latin typeface="+mn-lt"/>
          <a:ea typeface="+mn-ea"/>
          <a:cs typeface="+mn-cs"/>
        </a:defRPr>
      </a:lvl2pPr>
      <a:lvl3pPr marL="2272061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975" kern="1200">
          <a:solidFill>
            <a:schemeClr val="tx1"/>
          </a:solidFill>
          <a:latin typeface="+mn-lt"/>
          <a:ea typeface="+mn-ea"/>
          <a:cs typeface="+mn-cs"/>
        </a:defRPr>
      </a:lvl3pPr>
      <a:lvl4pPr marL="3180884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4pPr>
      <a:lvl5pPr marL="4089709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5pPr>
      <a:lvl6pPr marL="4998534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6pPr>
      <a:lvl7pPr marL="5907358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7pPr>
      <a:lvl8pPr marL="6816183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8pPr>
      <a:lvl9pPr marL="7725008" indent="-454413" algn="l" defTabSz="1817648" rtl="0" eaLnBrk="1" latinLnBrk="0" hangingPunct="1">
        <a:lnSpc>
          <a:spcPct val="90000"/>
        </a:lnSpc>
        <a:spcBef>
          <a:spcPts val="993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1pPr>
      <a:lvl2pPr marL="908824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2pPr>
      <a:lvl3pPr marL="1817648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3pPr>
      <a:lvl4pPr marL="2726474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4pPr>
      <a:lvl5pPr marL="3635297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5pPr>
      <a:lvl6pPr marL="4544121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6pPr>
      <a:lvl7pPr marL="5452946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7pPr>
      <a:lvl8pPr marL="6361771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8pPr>
      <a:lvl9pPr marL="7270595" algn="l" defTabSz="1817648" rtl="0" eaLnBrk="1" latinLnBrk="0" hangingPunct="1">
        <a:defRPr sz="3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EA6D1F5-40B4-4B53-AAF7-C1C6412679A4}"/>
              </a:ext>
            </a:extLst>
          </p:cNvPr>
          <p:cNvSpPr txBox="1"/>
          <p:nvPr/>
        </p:nvSpPr>
        <p:spPr>
          <a:xfrm>
            <a:off x="9489970" y="30145"/>
            <a:ext cx="7335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89009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VEREDA SANCHEZ,WENCESLAO</dc:creator>
  <cp:lastModifiedBy>Maribel Ruiz</cp:lastModifiedBy>
  <cp:revision>17</cp:revision>
  <dcterms:created xsi:type="dcterms:W3CDTF">2021-11-09T07:02:17Z</dcterms:created>
  <dcterms:modified xsi:type="dcterms:W3CDTF">2022-10-17T11:37:58Z</dcterms:modified>
</cp:coreProperties>
</file>